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8B280-2275-4679-B834-E2FBFD93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AB44A1-49AF-49D8-B4AE-58695F89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2A263-49F8-41FA-85F6-AC5F629F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C63D5-76E5-4312-A99B-3468CDAE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45B29-5C9D-4E2C-B5E5-EB632E00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3B790-5862-4C72-A0D8-514F47FE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A10E89-82BC-49AA-B67B-1057B6A7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7BEF-446C-452B-8FEE-CB94B63B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47164-5385-4C22-859F-1C7C135B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3EDE6-3D93-46FB-A655-3EFAEE3B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9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5CEE7-3EA9-48A3-BC7B-A4DBF1801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2C2E5-BE44-419F-B1A3-70AA19A66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374A7-C002-4CCA-877D-23DF37DF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45659-D554-4B47-85C8-880639B4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74E11-E5DB-411E-B9D0-0EB2C193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E15C-2856-410B-83C6-C422D9B4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96791-1F76-47BC-971D-BEE21E20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BF6E5-12A6-4390-97B5-EDFBCDCF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E8548-774C-4BB9-9031-091A3356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0E3A1-B82A-4362-8B15-A7EC9C00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A4B2F-060E-40F8-97EC-F28CBFF1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C9A9A0-A5BA-4A14-A3C3-069F12998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93EF8-3DB5-4597-9DE5-B371E751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E4C45-1CA1-489D-9955-76D51902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8E23E-FD15-47A9-BE75-2D6C6609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100D8-E693-4D22-BD3C-251C0E9D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72874-0107-4152-A933-CB8779285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D79F9-8C65-48BC-83E9-E614D7FD3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FDC34F-2533-444F-A75C-B6DB0F27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C672B-7909-4363-B6BE-7722DEE0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765BCE-238B-45FF-AE9D-B462F87D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8A96-09C0-43F6-B052-69126060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9876F-CAA6-4F58-826F-EC04FC4BE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EFD3F-C300-443B-9FAD-4E4CEBB94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6E0046-BB56-4F9B-BB42-AF3BE60C1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2006B4-568D-4393-BF7A-7F5DC84C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99BA9B-48AE-44EF-97A2-54F32475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FCCE85-B9BD-4A0C-B30B-7DCC7CF3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A82066-654D-4193-9C80-5B5DFE42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2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0123-E5F4-4F8B-9436-1091349B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A10113-9E94-43F7-BFA7-A3FD36BB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238E3-89DF-48C5-A81B-060B7F83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A1803-0AC3-4211-A872-CF0EDA53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4450DF-582F-434D-A843-33533633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B9F32D-4917-485A-A387-335D7305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A64B17-1C14-4BB6-A8B1-60678F81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5BC7E-792E-4B4B-A183-9E8F6130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FC8EB-0727-45AF-A9CB-8718CA21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2DBB7-C852-4AD8-876A-38456C52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DD62D5-1851-4BAF-A7EF-DC72ABEE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CDDC8-4BD0-4A80-8B3E-54E360DD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32A53-33F0-4C17-A4C2-169F9425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0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1A28D-B2AA-461C-BE90-CFE46540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D6F98-1669-4D14-B505-857803EE5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75CC60-FB80-4EE5-80B3-4FBFED22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26C2C-5029-44FA-B0CA-4A09A0B3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123EAC-656B-4CE6-A6E2-0CFB3A8A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A165BF-7EDC-496E-9B88-8B31E03C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7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600A-7317-4649-B99D-96345332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6BD2A-5543-461B-87F7-D1E75C5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5BB81-5CFD-41B6-9B97-5588D395B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C9A4-BEE9-4224-A183-BB10FF431D4F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137BD-467C-47F8-9B83-DE8BB35FB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D8E8F-1F37-4162-A05D-D8C763821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6936-6C94-436D-B660-31255910B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A645CCA0-AA9D-47A0-ACD2-B05994B5BF20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4958BCFD-8A69-4769-B976-8C4395628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du.lenobl.ru/media/news/images/2021/08/06/%D0%93%D0%98%D0%90_9.png">
            <a:extLst>
              <a:ext uri="{FF2B5EF4-FFF2-40B4-BE49-F238E27FC236}">
                <a16:creationId xmlns:a16="http://schemas.microsoft.com/office/drawing/2014/main" id="{8B45A524-CDAD-45B2-86B0-5D6E870E4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t="134" r="12252" b="-1"/>
          <a:stretch/>
        </p:blipFill>
        <p:spPr bwMode="auto">
          <a:xfrm>
            <a:off x="4127904" y="795106"/>
            <a:ext cx="4960600" cy="37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8C859-D9F2-40F3-87FC-5E438C23BFDF}"/>
              </a:ext>
            </a:extLst>
          </p:cNvPr>
          <p:cNvSpPr txBox="1"/>
          <p:nvPr/>
        </p:nvSpPr>
        <p:spPr>
          <a:xfrm>
            <a:off x="4027236" y="4949505"/>
            <a:ext cx="682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Заполнение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260038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715C2-305A-4A50-BFF0-54D91C80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0" t="6905" r="33904" b="9630"/>
          <a:stretch/>
        </p:blipFill>
        <p:spPr>
          <a:xfrm>
            <a:off x="4110605" y="513632"/>
            <a:ext cx="4077049" cy="5780015"/>
          </a:xfrm>
          <a:prstGeom prst="rect">
            <a:avLst/>
          </a:prstGeom>
        </p:spPr>
      </p:pic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DABB-5DFA-41A5-8AB5-91C678A8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1ABBF-4212-4FA9-B678-A8078D8B4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7B020-2132-4DDC-8508-E26626093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5" t="10520" r="34014" b="6545"/>
          <a:stretch/>
        </p:blipFill>
        <p:spPr>
          <a:xfrm>
            <a:off x="4077049" y="412233"/>
            <a:ext cx="4244829" cy="60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DABB-5DFA-41A5-8AB5-91C678A8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1ABBF-4212-4FA9-B678-A8078D8B4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08C690-557C-4A02-AA16-25047633E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8" t="12721" r="34220" b="4465"/>
          <a:stretch/>
        </p:blipFill>
        <p:spPr>
          <a:xfrm>
            <a:off x="4026716" y="454855"/>
            <a:ext cx="4286774" cy="60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2D4957-DBDD-4168-807B-DEA02B6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0" t="6905" r="33904" b="9630"/>
          <a:stretch/>
        </p:blipFill>
        <p:spPr>
          <a:xfrm>
            <a:off x="2546456" y="481875"/>
            <a:ext cx="2835479" cy="4019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00E300-A009-4C9C-8E01-1F604654F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5" t="10520" r="34014" b="6545"/>
          <a:stretch/>
        </p:blipFill>
        <p:spPr>
          <a:xfrm>
            <a:off x="5577865" y="1619075"/>
            <a:ext cx="2903062" cy="41263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88511-E004-4466-99C5-11A62701F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28" t="12721" r="34220" b="4465"/>
          <a:stretch/>
        </p:blipFill>
        <p:spPr>
          <a:xfrm>
            <a:off x="8676857" y="2072081"/>
            <a:ext cx="2901255" cy="41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DABB-5DFA-41A5-8AB5-91C678A8C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1ABBF-4212-4FA9-B678-A8078D8B4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144C2B-1223-4ECA-BA59-26CA8E358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2" t="7338" r="6904" b="4465"/>
          <a:stretch/>
        </p:blipFill>
        <p:spPr>
          <a:xfrm>
            <a:off x="2440738" y="893814"/>
            <a:ext cx="9158334" cy="52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4E3CF6-D64D-46DE-8348-465D5581BD09}"/>
              </a:ext>
            </a:extLst>
          </p:cNvPr>
          <p:cNvSpPr/>
          <p:nvPr/>
        </p:nvSpPr>
        <p:spPr>
          <a:xfrm>
            <a:off x="394283" y="181125"/>
            <a:ext cx="11509695" cy="6445031"/>
          </a:xfrm>
          <a:prstGeom prst="frame">
            <a:avLst>
              <a:gd name="adj1" fmla="val 1537"/>
            </a:avLst>
          </a:prstGeom>
          <a:solidFill>
            <a:srgbClr val="C0CC26"/>
          </a:solidFill>
          <a:ln>
            <a:solidFill>
              <a:srgbClr val="C0C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:\логотип 7 шк.jpg">
            <a:extLst>
              <a:ext uri="{FF2B5EF4-FFF2-40B4-BE49-F238E27FC236}">
                <a16:creationId xmlns:a16="http://schemas.microsoft.com/office/drawing/2014/main" id="{7E8366C7-9392-4E7B-A297-CBBCB3BB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1"/>
          <a:stretch/>
        </p:blipFill>
        <p:spPr bwMode="auto">
          <a:xfrm>
            <a:off x="484495" y="181125"/>
            <a:ext cx="1866031" cy="20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DC8F4-BDCC-4A40-ADFA-49895C57A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8" t="7339" r="6835" b="4832"/>
          <a:stretch/>
        </p:blipFill>
        <p:spPr>
          <a:xfrm>
            <a:off x="2362169" y="759844"/>
            <a:ext cx="9345336" cy="52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4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3</cp:revision>
  <dcterms:created xsi:type="dcterms:W3CDTF">2022-02-22T04:01:04Z</dcterms:created>
  <dcterms:modified xsi:type="dcterms:W3CDTF">2022-02-22T04:12:57Z</dcterms:modified>
</cp:coreProperties>
</file>